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984C-76E6-482D-82E8-A162F1AE692F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2EAFB59-6A8B-44ED-8D7D-6F10A5F09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6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984C-76E6-482D-82E8-A162F1AE692F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EAFB59-6A8B-44ED-8D7D-6F10A5F09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64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984C-76E6-482D-82E8-A162F1AE692F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EAFB59-6A8B-44ED-8D7D-6F10A5F09DE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9178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984C-76E6-482D-82E8-A162F1AE692F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EAFB59-6A8B-44ED-8D7D-6F10A5F09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981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984C-76E6-482D-82E8-A162F1AE692F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EAFB59-6A8B-44ED-8D7D-6F10A5F09DE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6801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984C-76E6-482D-82E8-A162F1AE692F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EAFB59-6A8B-44ED-8D7D-6F10A5F09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153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984C-76E6-482D-82E8-A162F1AE692F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FB59-6A8B-44ED-8D7D-6F10A5F09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628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984C-76E6-482D-82E8-A162F1AE692F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FB59-6A8B-44ED-8D7D-6F10A5F09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42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984C-76E6-482D-82E8-A162F1AE692F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FB59-6A8B-44ED-8D7D-6F10A5F09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85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984C-76E6-482D-82E8-A162F1AE692F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EAFB59-6A8B-44ED-8D7D-6F10A5F09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82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984C-76E6-482D-82E8-A162F1AE692F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EAFB59-6A8B-44ED-8D7D-6F10A5F09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22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984C-76E6-482D-82E8-A162F1AE692F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EAFB59-6A8B-44ED-8D7D-6F10A5F09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9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984C-76E6-482D-82E8-A162F1AE692F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FB59-6A8B-44ED-8D7D-6F10A5F09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0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984C-76E6-482D-82E8-A162F1AE692F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FB59-6A8B-44ED-8D7D-6F10A5F09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68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984C-76E6-482D-82E8-A162F1AE692F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AFB59-6A8B-44ED-8D7D-6F10A5F09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62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3984C-76E6-482D-82E8-A162F1AE692F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EAFB59-6A8B-44ED-8D7D-6F10A5F09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48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3984C-76E6-482D-82E8-A162F1AE692F}" type="datetimeFigureOut">
              <a:rPr lang="ru-RU" smtClean="0"/>
              <a:t>01.10.2018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EAFB59-6A8B-44ED-8D7D-6F10A5F09D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43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8075" y="329609"/>
            <a:ext cx="11057860" cy="4508205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психолога учителям при подготовке к экзаменам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250" y="4253023"/>
            <a:ext cx="5847907" cy="240295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Кретова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Екатерина Геннадьевна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МБОУ «ООШ № 51»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71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8504" y="609600"/>
            <a:ext cx="10345782" cy="60872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обстановка вокруг накалена и вы чувствуете, что теряете самообладание, этот комплекс можно выполнить прямо на месте, за столом, практически незаметно для окружающих.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сильно, как можете, напрягите пальцы ног. Затем расслабьте их.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 Напрягите и расслабьте ступни ног и лодыжки.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 Напрягите и расслабьте икры.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 Напрягите и расслабьте колени.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  Напрягите и расслабьте бедра.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  Напрягите и расслабьте ягодичные мышцы.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  Напрягите и расслабьте живот.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Расслабьте спину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плечи.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  Расслабьте кисти рук.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Расслабьте предплечья.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Расслабьте шею.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Расслабьте лицевые мышцы.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Посидите спокойно несколько минут, наслаждаясь пол­ным покоем. Когда вам покажется, что медленно плыве­те, — вы полностью расслабились.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41713" y="0"/>
            <a:ext cx="5582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для снятия стресса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53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9702" y="467833"/>
            <a:ext cx="10462438" cy="601802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можно делать в любом месте. Нужно сесть поудобнее, сложить руки на коленях, поставить ноги на землю и найти глазами предмет, на ко­тором можно сосредоточить свое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Начните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считать от 10 до 1, на каждом счете делая вдох и медленный выдох. (Выдох должен быть заметно длин­нее вдоха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Закройте глаза. Снова посчитайте от 10 до 1, задержи­вая дыхание на каждом счете. Медленно выдыхайте, пред­ставляя, как с каждым выдохом уменьшается и наконец исчезает напряжение.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 Не раскрывая глаз, считайте от 10 до 1. На этот раз представьте, что выдыхаемый вами воздух окрашен в теп­лые пастельные тона. С каждым выдохом цветной туман сгущается, превращается в облака.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4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1537" y="138222"/>
            <a:ext cx="8911687" cy="969335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МОЗГА И ПИТАНИЕ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2354" y="1860699"/>
            <a:ext cx="10143461" cy="378519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Всегда, а во время экзамена особенно, заботьтесь о своем здоровье. В это трудное время нужно хорошо пи­таться. С помощью пищи, причем самой обычной, можно стимулировать деятельность мозга. Главное — знать, что есть и в каком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наборе.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в мозгу?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60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7975" y="836428"/>
            <a:ext cx="9691392" cy="526666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непрерывно работают свыше 100 миллиардов нервных клеток, причем каждая связана с еще 10000 дру­гих. И каждую секунду они одновременно обмениваются информацией и подают миллионы сигналов. Для того что­бы этот сложнейший механизм функционировал без сбо­ев, клеткам серого вещества мозга необходимо большое количество энергии. Мозг ежедневно забирает 20 процен­тов всей энергии, получаемой с пищей. Таким образом, то, что мы едим, решающим образом сказывается на ра­ботоспособности нашего мозга.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Меню из продуктов, которые помогут вам...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20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1633" y="230705"/>
            <a:ext cx="6753094" cy="1280890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Улучшить память: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6781" y="967563"/>
            <a:ext cx="10377377" cy="565652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Морковь особенно облегчает заучивание чего-либо наизусть за счет того, что стимулирует обмен веществ в мозгу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зубрежкой съесть тарелку тер­той моркови с растительным маслом.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Ананас — любимый фрукт театральных и музыкальных звезд. Тот, кому необходимо удерживать в памяти боль­шой объем текста или нотных знаков, нуждается в витамине С, который в достаточном количестве содержится в этом фрукте. Кроме того, в ананасах очень мало калорий (в 100 г всего 56). Достаточно выпивать 1 стакан анана­сового сока в день.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Авокадо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источник энергии для кратковременной па­мяти (например, при составлении планов, расписаний, списков покупок и т.д.)за счет высокого содержания жир­ных кислот. Достаточно половины плода.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6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660" y="177542"/>
            <a:ext cx="8911687" cy="949509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Сконцентрировать внимание: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6149" y="935665"/>
            <a:ext cx="10334845" cy="524185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Креветки — деликатес для мозга: снабжает его важ­нейшими жирными кислотами, которые не дадут вашему вниманию ослабнуть. Достаточно 100 грамм в день. Но обратите внимание: солить их следует только после ку­линарной обработки (варки или жаренья).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Репчатый лук помогает при умственном переутомлении или психической усталости. Способствует разжижению крови, улучшает снабжение мозга кислородом. Доза: минимум половина луковицы ежедневно.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Орехи особенно хороши, если вам предстоит умствен­ный «марафон» (доклад, конференция, концерт) или дол­гая поездка за рулем. Укрепляют нервную систему, сти­мулируют деятельность мозга.</a:t>
            </a:r>
          </a:p>
        </p:txBody>
      </p:sp>
    </p:spTree>
    <p:extLst>
      <p:ext uri="{BB962C8B-B14F-4D97-AF65-F5344CB8AC3E}">
        <p14:creationId xmlns:p14="http://schemas.microsoft.com/office/powerpoint/2010/main" val="302378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8377" y="145645"/>
            <a:ext cx="8911687" cy="1280890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 грызть гранить науки: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1721" y="1010093"/>
            <a:ext cx="10313581" cy="52950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Капуста снимает нервозность, так как снижает актив­ность щитовидной железы. Чтобы прошел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мандраж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съешьте салат из капусты перед экзаменами, и вы спо­койно к ним подготовитесь.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Лимон освежает мысли и облегчает восприятие инфор­мации за счет ударной дозы витамина С. Перед заняти­ями иностранным языком неплохо «принять на грудь» ста­канчик лимонного сока.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Черника — идеальный «промежуточный корм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кровообращению мозга. Лучше всего есть свежие ягоды или варенье.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2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Наши эмоции!!!!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0577" y="1477926"/>
            <a:ext cx="9814035" cy="489097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положительные и отрицательные эмоции тоже мож­но повлиять при помощи пищи. Поэтому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для тех, кто хочет 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поддержать хорошее настро­ение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Паприка — чем острее, тем лучше. Ароматические ве­щества способствуют выделению «гормона счастья» — эндорфина.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Клубника очень вкусна, и к тому же она быстро нейтра­лизует отрицательные эмоции. Доза: минимум 150 грамм.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Бананы содержат серотонин — вещество, необходимое мозгу, чтобы тот просигнализировал: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«Вы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счастливы!».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76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3359" y="17997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помочь ученикам в процессе подготовки к экзаменам.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423" y="1628504"/>
            <a:ext cx="11739154" cy="4920342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обучения и при сдаче экзаменов большую роль играет, во-первых, знание или, точнее, понимание того, что надо делать, и, во-вторых, умение это делать.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Учителям помня о том, что «нельзя научиться плавать, стоя на брегу», следует активнее вводить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тестовые технологии в систему обучения.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тренировки в выполнении тестовых заданий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 в ходе сдачи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 повысить балл. Зная типовые конструкции тестовых заданий, ученик практически не будет тратить время на понимание инструкции. Во время таких тренировок формируются соответствующие психотехнические навыки саморегуляции и самоконтроля.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01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1783" y="896982"/>
            <a:ext cx="10084525" cy="564315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Провал на экзамене обычно объясняется низким уровнем знаний сдающего. Хорошее знание материала конечно необходимо для успеха, но это знание нужно еще и продемонстрировать. Беспокойство и тревога в ситуации экзамена могут быть еще большими врагами, чем не самое блестящее знание предмета. Уверенность в себе – это слишком серьезная вещь, которую при всем желании уже невозможно сформировать в оставшееся до экзамена время. У учителей и родителей есть возможность научить справляться с излишним волнением при подготовке и сдаче экзаменов.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31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8491" y="75471"/>
            <a:ext cx="8911687" cy="1280890"/>
          </a:xfrm>
        </p:spPr>
        <p:txBody>
          <a:bodyPr>
            <a:prstTxWarp prst="textChevron">
              <a:avLst/>
            </a:prstTxWarp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это сделать?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509" y="1288869"/>
            <a:ext cx="11739154" cy="544285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1.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накануне экзамена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думает и говорит о провале, посоветуйте ему постараться не думать о плохом. Конечно, это будет трудно. Опишите ему картину будущего легкого и удачного ответа. Пусть он почаще и сам воображает себе образ «желаемого будущего» во всех подробностях — как он, волнуясь, входит в класс, садится на место. И тут страх пропадает, все мысли ясные, ответы четко представляются уверенному в себе человеку.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Расскажите учащимся,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мысли о возможном провале — они не только мешают готовиться к экзамену, создавая постоянное напряжение, но и разрешают ученику готовить­ся спустя рукава, ведь все равно впереди ждет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неудача!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учащийся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заранее рассматривает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своих врагов, ничего хорошего из этого не выйдет. Поговорите с пессимистом, объясните ему, что все преподаватели тоже сдавали экзамены  и помнят свои ощущения. Даже если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кажется хмурым и неприветливым — возможно, он просто демонстрирует свою строгость, объективность и беспристрастность.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3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794" y="357051"/>
            <a:ext cx="9701938" cy="601762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А помните ли вы, как учили материал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экзаменам? Пользовались ли какими-то интересными приемами усвоения знаний? Если вы знаете такие секреты, обязательно поделитесь ими со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своими учениками. Возможно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вам удастся создать 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ваших выпускников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своеобразную копилку приемов усвоения знаний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Расслабление уменьшает внутреннее беспокойство, улучшает внимание и память. Для расслабления и снятия напряжения отлично подходят дыхательные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начала освойте эти упражнения сами (они вам тоже не помешают), а затем покажите (или расскажите) 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включать эти упраж­нения в структуру урока, используя их для настроя класса перед контрольными работами.</a:t>
            </a:r>
          </a:p>
          <a:p>
            <a:pPr marL="0" indent="0">
              <a:lnSpc>
                <a:spcPct val="160000"/>
              </a:lnSpc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61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985" y="4777149"/>
            <a:ext cx="8911687" cy="162365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ПРИЕМЫ,   МОБИЛИЗУЮЩИЕ  ИНТЕЛЛЕКТУАЛЬНЫЕ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ШКОЛЬНИКОВ  ПРИ  ПОДГОТОВКЕ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  СДАЧЕ ЭКЗАМЕНОВ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KtMsQIG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280" y="230644"/>
            <a:ext cx="6299835" cy="43239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969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3371" y="809898"/>
            <a:ext cx="10302241" cy="556477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стресса происходит сильное обезвоживание организма. Это связано с тем, что нервные процессы происходят на основе электрохимических реакций, а для них необходимо достаточное количество жидкости. Ее недостаток резко снижает скорость нервных процессов. Следовательно, перед экзаменом или во время него целесообразно выпить не­сколько глотков воды.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антистрессовых целях воду пьют за 20 минут до или через 30 минут после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еды. Лучше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подходит минеральная вода, ибо она содержит ионы калия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натрия, участвующие в электрохимических реакциях. Можно пить просто чистую воду или зеленый чай. Все остальные напитки с этой точки зрения бесполезны или вредны. В сладкую газированную воду добавляют вещества, ускоряющие обезвоживание. Для того чтобы расщепить соки, тоже требуется вода. Чай и кофе лишь создают иллюзию работоспособности.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47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3999" y="1288869"/>
            <a:ext cx="10241869" cy="4484914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проблема, с которой сталкиваются школьники, попавшие в стрессовую ситуацию, — это 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гармоничной работы левого и правого полушарий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доминирует одно из них — правое (образное) или левое (логическое), то у человека снижается способность оптимально решать стоящие перед ним задачи. Но можно восстановить гармонию или приблизиться к ней. Известно, что правое полушарие управляет левой половиной тела, а левое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полушарие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правой половиной. Эта связь действует в обоих направлениях, поэтому координация обеих частей тела приводит к координации полушарий мозга.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98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6914" y="548640"/>
            <a:ext cx="10686007" cy="586086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упражнение, влияющее на гармонизацию работы левого и правого полушарий, называется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«перекрест­ный шаг»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проводится следующим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образом. Имитируем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ходьбу на месте, поднимая колено чуть выше, чем обычно. Можно сделать это сидя, приподнимая ногу на носок, навстречу руке. Каждый раз, когда колено находится в наивысшей точке, кладем на него противоположную руку. Одним словом, соприкасаются то левое колено с правой рукой,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правое колено с левой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рукой.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выполнения этого упражнения — двигаться не быстро, а в удобном темпе и с удовольствием.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нет возможности сделать «перекрестный шаг», а ситуация требует немедленной сосредоточенности, то можно применить следующий прием: нарисовать на чистом листе бумаги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косой крест, похожий на букву «X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и несколько минут созерцать его. Эффект будет слабее, чем от физических упражнений, однако поможет согласованности работы левого и правого полушарий.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4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331</TotalTime>
  <Words>1126</Words>
  <Application>Microsoft Office PowerPoint</Application>
  <PresentationFormat>Широкоэкранный</PresentationFormat>
  <Paragraphs>60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Times New Roman</vt:lpstr>
      <vt:lpstr>Wingdings 3</vt:lpstr>
      <vt:lpstr>Легкий дым</vt:lpstr>
      <vt:lpstr>Рекомендации психолога учителям при подготовке к экзаменам  </vt:lpstr>
      <vt:lpstr>Как помочь ученикам в процессе подготовки к экзаменам.</vt:lpstr>
      <vt:lpstr>Презентация PowerPoint</vt:lpstr>
      <vt:lpstr>Как можно это сделать?</vt:lpstr>
      <vt:lpstr>Презентация PowerPoint</vt:lpstr>
      <vt:lpstr>ПРИЕМЫ,   МОБИЛИЗУЮЩИЕ  ИНТЕЛЛЕКТУАЛЬНЫЕ ВОЗМОЖНОСТИ ШКОЛЬНИКОВ  ПРИ  ПОДГОТОВКЕ И  СДАЧЕ ЭКЗАМЕНОВ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  ДЕЯТЕЛЬНОСТЬ МОЗГА И ПИТАНИЕ </vt:lpstr>
      <vt:lpstr>Презентация PowerPoint</vt:lpstr>
      <vt:lpstr>Улучшить память:</vt:lpstr>
      <vt:lpstr>Сконцентрировать внимание:</vt:lpstr>
      <vt:lpstr>Успешно грызть гранить науки: </vt:lpstr>
      <vt:lpstr>Наши эмоции!!!!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ученический</dc:creator>
  <cp:lastModifiedBy>RePack by Diakov</cp:lastModifiedBy>
  <cp:revision>19</cp:revision>
  <dcterms:created xsi:type="dcterms:W3CDTF">2018-09-25T01:39:57Z</dcterms:created>
  <dcterms:modified xsi:type="dcterms:W3CDTF">2018-10-01T03:41:41Z</dcterms:modified>
</cp:coreProperties>
</file>