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96" y="5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3984C-76E6-482D-82E8-A162F1AE692F}" type="datetimeFigureOut">
              <a:rPr lang="ru-RU" smtClean="0"/>
              <a:t>01.10.2018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92EAFB59-6A8B-44ED-8D7D-6F10A5F09D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9643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3984C-76E6-482D-82E8-A162F1AE692F}" type="datetimeFigureOut">
              <a:rPr lang="ru-RU" smtClean="0"/>
              <a:t>01.10.2018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2EAFB59-6A8B-44ED-8D7D-6F10A5F09D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26479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3984C-76E6-482D-82E8-A162F1AE692F}" type="datetimeFigureOut">
              <a:rPr lang="ru-RU" smtClean="0"/>
              <a:t>01.10.2018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2EAFB59-6A8B-44ED-8D7D-6F10A5F09DEE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491784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3984C-76E6-482D-82E8-A162F1AE692F}" type="datetimeFigureOut">
              <a:rPr lang="ru-RU" smtClean="0"/>
              <a:t>01.10.2018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2EAFB59-6A8B-44ED-8D7D-6F10A5F09D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39815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3984C-76E6-482D-82E8-A162F1AE692F}" type="datetimeFigureOut">
              <a:rPr lang="ru-RU" smtClean="0"/>
              <a:t>01.10.2018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2EAFB59-6A8B-44ED-8D7D-6F10A5F09DEE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768014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3984C-76E6-482D-82E8-A162F1AE692F}" type="datetimeFigureOut">
              <a:rPr lang="ru-RU" smtClean="0"/>
              <a:t>01.10.2018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2EAFB59-6A8B-44ED-8D7D-6F10A5F09D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71539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3984C-76E6-482D-82E8-A162F1AE692F}" type="datetimeFigureOut">
              <a:rPr lang="ru-RU" smtClean="0"/>
              <a:t>01.10.2018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AFB59-6A8B-44ED-8D7D-6F10A5F09D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96289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3984C-76E6-482D-82E8-A162F1AE692F}" type="datetimeFigureOut">
              <a:rPr lang="ru-RU" smtClean="0"/>
              <a:t>01.10.2018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AFB59-6A8B-44ED-8D7D-6F10A5F09D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84258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3984C-76E6-482D-82E8-A162F1AE692F}" type="datetimeFigureOut">
              <a:rPr lang="ru-RU" smtClean="0"/>
              <a:t>01.10.2018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AFB59-6A8B-44ED-8D7D-6F10A5F09D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28558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3984C-76E6-482D-82E8-A162F1AE692F}" type="datetimeFigureOut">
              <a:rPr lang="ru-RU" smtClean="0"/>
              <a:t>01.10.2018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2EAFB59-6A8B-44ED-8D7D-6F10A5F09D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4824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3984C-76E6-482D-82E8-A162F1AE692F}" type="datetimeFigureOut">
              <a:rPr lang="ru-RU" smtClean="0"/>
              <a:t>01.10.2018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92EAFB59-6A8B-44ED-8D7D-6F10A5F09D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02235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3984C-76E6-482D-82E8-A162F1AE692F}" type="datetimeFigureOut">
              <a:rPr lang="ru-RU" smtClean="0"/>
              <a:t>01.10.2018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92EAFB59-6A8B-44ED-8D7D-6F10A5F09D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1946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3984C-76E6-482D-82E8-A162F1AE692F}" type="datetimeFigureOut">
              <a:rPr lang="ru-RU" smtClean="0"/>
              <a:t>01.10.2018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AFB59-6A8B-44ED-8D7D-6F10A5F09D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19047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3984C-76E6-482D-82E8-A162F1AE692F}" type="datetimeFigureOut">
              <a:rPr lang="ru-RU" smtClean="0"/>
              <a:t>01.10.2018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AFB59-6A8B-44ED-8D7D-6F10A5F09D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06821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3984C-76E6-482D-82E8-A162F1AE692F}" type="datetimeFigureOut">
              <a:rPr lang="ru-RU" smtClean="0"/>
              <a:t>01.10.2018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AFB59-6A8B-44ED-8D7D-6F10A5F09D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36251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3984C-76E6-482D-82E8-A162F1AE692F}" type="datetimeFigureOut">
              <a:rPr lang="ru-RU" smtClean="0"/>
              <a:t>01.10.2018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2EAFB59-6A8B-44ED-8D7D-6F10A5F09D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64892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53984C-76E6-482D-82E8-A162F1AE692F}" type="datetimeFigureOut">
              <a:rPr lang="ru-RU" smtClean="0"/>
              <a:t>01.10.2018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92EAFB59-6A8B-44ED-8D7D-6F10A5F09D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74368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08075" y="329609"/>
            <a:ext cx="11057860" cy="4508205"/>
          </a:xfrm>
        </p:spPr>
        <p:txBody>
          <a:bodyPr>
            <a:prstTxWarp prst="textWave1">
              <a:avLst/>
            </a:prstTxWarp>
            <a:normAutofit/>
          </a:bodyPr>
          <a:lstStyle/>
          <a:p>
            <a:pPr algn="ctr">
              <a:lnSpc>
                <a:spcPct val="150000"/>
              </a:lnSpc>
            </a:pPr>
            <a:r>
              <a:rPr lang="ru-RU" sz="53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Рекомендации психолога учителям при подготовке к экзаменам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56250" y="4253023"/>
            <a:ext cx="5847907" cy="2402958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Подготовила: </a:t>
            </a:r>
            <a:r>
              <a:rPr lang="ru-RU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Кретова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Екатерина Геннадьевна</a:t>
            </a:r>
          </a:p>
          <a:p>
            <a:pPr algn="ctr"/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Педагог-психолог МБОУ «ООШ № 51»</a:t>
            </a:r>
            <a:endParaRPr lang="ru-R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3715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28504" y="609600"/>
            <a:ext cx="10345782" cy="608729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Если обстановка вокруг накалена и вы чувствуете, что теряете самообладание, этот комплекс можно выполнить прямо на месте, за столом, практически незаметно для окружающих. 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Так сильно, как можете, напрягите пальцы ног. Затем расслабьте их.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  Напрягите и расслабьте ступни ног и лодыжки.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  Напрягите и расслабьте икры.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  Напрягите и расслабьте колени.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  Напрягите и расслабьте бедра.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  Напрягите и расслабьте ягодичные мышцы.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7.  Напрягите и расслабьте живот. 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8.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Расслабьте спину 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плечи.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9.  Расслабьте кисти рук.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10. Расслабьте предплечья.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11. Расслабьте шею.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12. Расслабьте лицевые мышцы.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13. Посидите спокойно несколько минут, наслаждаясь пол­ным покоем. Когда вам покажется, что медленно плыве­те, — вы полностью расслабились.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3541713" y="0"/>
            <a:ext cx="55821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Упражнения для снятия стресса</a:t>
            </a:r>
            <a:endParaRPr lang="ru-RU" sz="2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6534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39702" y="467833"/>
            <a:ext cx="10462438" cy="6018027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Это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упражнение можно делать в любом месте. Нужно сесть поудобнее, сложить руки на коленях, поставить ноги на землю и найти глазами предмет, на ко­тором можно сосредоточить свое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внимание.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Начните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считать от 10 до 1, на каждом счете делая вдох и медленный выдох. (Выдох должен быть заметно длин­нее вдоха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.)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Закройте глаза. Снова посчитайте от 10 до 1, задержи­вая дыхание на каждом счете. Медленно выдыхайте, пред­ставляя, как с каждым выдохом уменьшается и наконец исчезает напряжение.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  Не раскрывая глаз, считайте от 10 до 1. На этот раз представьте, что выдыхаемый вами воздух окрашен в теп­лые пастельные тона. С каждым выдохом цветной туман сгущается, превращается в облака.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56491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01537" y="138222"/>
            <a:ext cx="8911687" cy="969335"/>
          </a:xfrm>
        </p:spPr>
        <p:txBody>
          <a:bodyPr>
            <a:normAutofit fontScale="90000"/>
          </a:bodyPr>
          <a:lstStyle/>
          <a:p>
            <a:r>
              <a:rPr lang="ru-RU" dirty="0"/>
              <a:t> </a:t>
            </a:r>
            <a:br>
              <a:rPr lang="ru-RU" dirty="0"/>
            </a:br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ДЕЯТЕЛЬНОСТЬ МОЗГА И ПИТАНИЕ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52354" y="1860699"/>
            <a:ext cx="10143461" cy="3785190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Всегда, а во время экзамена особенно, заботьтесь о своем здоровье. В это трудное время нужно хорошо пи­таться. С помощью пищи, причем самой обычной, можно стимулировать деятельность мозга. Главное — знать, что есть и в каком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наборе. </a:t>
            </a:r>
          </a:p>
          <a:p>
            <a:pPr marL="0" indent="0" algn="ctr">
              <a:lnSpc>
                <a:spcPct val="150000"/>
              </a:lnSpc>
              <a:buNone/>
            </a:pPr>
            <a:endParaRPr lang="ru-RU" sz="28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ru-RU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Что </a:t>
            </a:r>
            <a:r>
              <a:rPr lang="ru-RU" sz="2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происходит в мозгу?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56604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27975" y="836428"/>
            <a:ext cx="9691392" cy="5266660"/>
          </a:xfrm>
        </p:spPr>
        <p:txBody>
          <a:bodyPr/>
          <a:lstStyle/>
          <a:p>
            <a:pPr marL="0" indent="0" algn="ctr">
              <a:lnSpc>
                <a:spcPct val="150000"/>
              </a:lnSpc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Там непрерывно работают свыше 100 миллиардов нервных клеток, причем каждая связана с еще 10000 дру­гих. И каждую секунду они одновременно обмениваются информацией и подают миллионы сигналов. Для того что­бы этот сложнейший механизм функционировал без сбо­ев, клеткам серого вещества мозга необходимо большое количество энергии. Мозг ежедневно забирает 20 процен­тов всей энергии, получаемой с пищей. Таким образом, то, что мы едим, решающим образом сказывается на ра­ботоспособности нашего мозга.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Меню из продуктов, которые помогут вам...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39203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11633" y="230705"/>
            <a:ext cx="6753094" cy="1280890"/>
          </a:xfrm>
        </p:spPr>
        <p:txBody>
          <a:bodyPr/>
          <a:lstStyle/>
          <a:p>
            <a:pPr algn="ctr"/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Улучшить память: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26781" y="967563"/>
            <a:ext cx="10377377" cy="5656521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Морковь особенно облегчает заучивание чего-либо наизусть за счет того, что стимулирует обмен веществ в мозгу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овет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перед зубрежкой съесть тарелку тер­той моркови с растительным маслом.</a:t>
            </a:r>
          </a:p>
          <a:p>
            <a:pPr>
              <a:lnSpc>
                <a:spcPct val="150000"/>
              </a:lnSpc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Ананас — любимый фрукт театральных и музыкальных звезд. Тот, кому необходимо удерживать в памяти боль­шой объем текста или нотных знаков, нуждается в витамине С, который в достаточном количестве содержится в этом фрукте. Кроме того, в ананасах очень мало калорий (в 100 г всего 56). Достаточно выпивать 1 стакан анана­сового сока в день.</a:t>
            </a:r>
          </a:p>
          <a:p>
            <a:pPr>
              <a:lnSpc>
                <a:spcPct val="150000"/>
              </a:lnSpc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Авокадо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источник энергии для кратковременной па­мяти (например, при составлении планов, расписаний, списков покупок и т.д.)за счет высокого содержания жир­ных кислот. Достаточно половины плода.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67676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1660" y="177542"/>
            <a:ext cx="8911687" cy="949509"/>
          </a:xfrm>
        </p:spPr>
        <p:txBody>
          <a:bodyPr/>
          <a:lstStyle/>
          <a:p>
            <a:pPr algn="ctr"/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Сконцентрировать внимание: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16149" y="935665"/>
            <a:ext cx="10334845" cy="5241851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Креветки — деликатес для мозга: снабжает его важ­нейшими жирными кислотами, которые не дадут вашему вниманию ослабнуть. Достаточно 100 грамм в день. Но обратите внимание: солить их следует только после ку­линарной обработки (варки или жаренья).</a:t>
            </a:r>
          </a:p>
          <a:p>
            <a:pPr>
              <a:lnSpc>
                <a:spcPct val="150000"/>
              </a:lnSpc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Репчатый лук помогает при умственном переутомлении или психической усталости. Способствует разжижению крови, улучшает снабжение мозга кислородом. Доза: минимум половина луковицы ежедневно.</a:t>
            </a:r>
          </a:p>
          <a:p>
            <a:pPr>
              <a:lnSpc>
                <a:spcPct val="150000"/>
              </a:lnSpc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Орехи особенно хороши, если вам предстоит умствен­ный «марафон» (доклад, конференция, концерт) или дол­гая поездка за рулем. Укрепляют нервную систему, сти­мулируют деятельность мозга.</a:t>
            </a:r>
          </a:p>
        </p:txBody>
      </p:sp>
    </p:spTree>
    <p:extLst>
      <p:ext uri="{BB962C8B-B14F-4D97-AF65-F5344CB8AC3E}">
        <p14:creationId xmlns:p14="http://schemas.microsoft.com/office/powerpoint/2010/main" val="3023783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48377" y="145645"/>
            <a:ext cx="8911687" cy="1280890"/>
          </a:xfrm>
        </p:spPr>
        <p:txBody>
          <a:bodyPr/>
          <a:lstStyle/>
          <a:p>
            <a:pPr algn="ctr"/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Успешно грызть гранить науки: 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41721" y="1010093"/>
            <a:ext cx="10313581" cy="5295014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Капуста снимает нервозность, так как снижает актив­ность щитовидной железы. Чтобы прошел «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мандраж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», съешьте салат из капусты перед экзаменами, и вы спо­койно к ним подготовитесь.</a:t>
            </a:r>
          </a:p>
          <a:p>
            <a:pPr>
              <a:lnSpc>
                <a:spcPct val="150000"/>
              </a:lnSpc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Лимон освежает мысли и облегчает восприятие инфор­мации за счет ударной дозы витамина С. Перед заняти­ями иностранным языком неплохо «принять на грудь» ста­канчик лимонного сока.</a:t>
            </a:r>
          </a:p>
          <a:p>
            <a:pPr>
              <a:lnSpc>
                <a:spcPct val="150000"/>
              </a:lnSpc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Черника — идеальный «промежуточный корм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».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Способствует кровообращению мозга. Лучше всего есть свежие ягоды или варенье.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0124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Наши эмоции!!!!</a:t>
            </a:r>
            <a:endParaRPr lang="ru-RU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90577" y="1477926"/>
            <a:ext cx="9814035" cy="4890976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положительные и отрицательные эмоции тоже мож­но повлиять при помощи пищи. Поэтому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следующие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советы для тех, кто хочет 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поддержать хорошее настро­ение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Паприка — чем острее, тем лучше. Ароматические ве­щества способствуют выделению «гормона счастья» — эндорфина.</a:t>
            </a:r>
          </a:p>
          <a:p>
            <a:pPr>
              <a:lnSpc>
                <a:spcPct val="150000"/>
              </a:lnSpc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Клубника очень вкусна, и к тому же она быстро нейтра­лизует отрицательные эмоции. Доза: минимум 150 грамм.</a:t>
            </a:r>
          </a:p>
          <a:p>
            <a:pPr>
              <a:lnSpc>
                <a:spcPct val="150000"/>
              </a:lnSpc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Бананы содержат серотонин — вещество, необходимое мозгу, чтобы тот просигнализировал: </a:t>
            </a: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«Вы 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счастливы!».</a:t>
            </a:r>
            <a:endParaRPr lang="ru-RU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1760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13359" y="179973"/>
            <a:ext cx="8911687" cy="128089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Как помочь ученикам в процессе подготовки к экзаменам.</a:t>
            </a:r>
            <a:endParaRPr lang="ru-RU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6423" y="1628504"/>
            <a:ext cx="11739154" cy="4920342"/>
          </a:xfrm>
        </p:spPr>
        <p:txBody>
          <a:bodyPr>
            <a:no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процессе обучения и при сдаче экзаменов большую роль играет, во-первых, знание или, точнее, понимание того, что надо делать, и, во-вторых, умение это делать. 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Учителям помня о том, что «нельзя научиться плавать, стоя на брегу», следует активнее вводить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тестовые технологии в систему обучения. 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Такие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тренировки в выполнении тестовых заданий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позволяют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учащимся в ходе сдачи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экзаменов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реально повысить балл. Зная типовые конструкции тестовых заданий, ученик практически не будет тратить время на понимание инструкции. Во время таких тренировок формируются соответствующие психотехнические навыки саморегуляции и самоконтроля.</a:t>
            </a:r>
          </a:p>
          <a:p>
            <a:pPr marL="0" indent="0">
              <a:buNone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1018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01783" y="896982"/>
            <a:ext cx="10084525" cy="5643154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Провал на экзамене обычно объясняется низким уровнем знаний сдающего. Хорошее знание материала конечно необходимо для успеха, но это знание нужно еще и продемонстрировать. Беспокойство и тревога в ситуации экзамена могут быть еще большими врагами, чем не самое блестящее знание предмета. Уверенность в себе – это слишком серьезная вещь, которую при всем желании уже невозможно сформировать в оставшееся до экзамена время. У учителей и родителей есть возможность научить справляться с излишним волнением при подготовке и сдаче экзаменов.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4314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8491" y="75471"/>
            <a:ext cx="8911687" cy="1280890"/>
          </a:xfrm>
        </p:spPr>
        <p:txBody>
          <a:bodyPr>
            <a:prstTxWarp prst="textChevron">
              <a:avLst/>
            </a:prstTxWarp>
          </a:bodyPr>
          <a:lstStyle/>
          <a:p>
            <a:pPr algn="ctr"/>
            <a:r>
              <a:rPr lang="ru-RU" b="1" dirty="0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Как можно это сделать?</a:t>
            </a:r>
            <a:endParaRPr lang="ru-RU" b="1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13509" y="1288869"/>
            <a:ext cx="11739154" cy="5442857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1.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Если накануне экзамена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ученик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постоянно думает и говорит о провале, посоветуйте ему постараться не думать о плохом. Конечно, это будет трудно. Опишите ему картину будущего легкого и удачного ответа. Пусть он почаще и сам воображает себе образ «желаемого будущего» во всех подробностях — как он, волнуясь, входит в класс, садится на место. И тут страх пропадает, все мысли ясные, ответы четко представляются уверенному в себе человеку.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Расскажите учащимся,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 вы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оцениваете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мысли о возможном провале — они не только мешают готовиться к экзамену, создавая постоянное напряжение, но и разрешают ученику готовить­ся спустя рукава, ведь все равно впереди ждет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неудача!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2.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Если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учащийся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заранее рассматривает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организаторов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 своих врагов, ничего хорошего из этого не выйдет. Поговорите с пессимистом, объясните ему, что все преподаватели тоже сдавали экзамены  и помнят свои ощущения. Даже если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организатор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кажется хмурым и неприветливым — возможно, он просто демонстрирует свою строгость, объективность и беспристрастность.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6367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19794" y="357051"/>
            <a:ext cx="9701938" cy="6017623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60000"/>
              </a:lnSpc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А помните ли вы, как учили материал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экзаменам? Пользовались ли какими-то интересными приемами усвоения знаний? Если вы знаете такие секреты, обязательно поделитесь ими со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своими учениками. Возможно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вам удастся создать для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ваших выпускников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своеобразную копилку приемов усвоения знаний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lnSpc>
                <a:spcPct val="160000"/>
              </a:lnSpc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Расслабление уменьшает внутреннее беспокойство, улучшает внимание и память. Для расслабления и снятия напряжения отлично подходят дыхательные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упражнения.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начала освойте эти упражнения сами (они вам тоже не помешают), а затем покажите (или расскажите) их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учащимся.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Можно включать эти упраж­нения в структуру урока, используя их для настроя класса перед контрольными работами.</a:t>
            </a:r>
          </a:p>
          <a:p>
            <a:pPr marL="0" indent="0">
              <a:lnSpc>
                <a:spcPct val="160000"/>
              </a:lnSpc>
              <a:buNone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00617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65985" y="4777149"/>
            <a:ext cx="8911687" cy="1623651"/>
          </a:xfrm>
        </p:spPr>
        <p:txBody>
          <a:bodyPr>
            <a:normAutofit fontScale="90000"/>
          </a:bodyPr>
          <a:lstStyle/>
          <a:p>
            <a:pPr algn="ctr">
              <a:lnSpc>
                <a:spcPct val="150000"/>
              </a:lnSpc>
            </a:pP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ПРИЕМЫ,   МОБИЛИЗУЮЩИЕ  ИНТЕЛЛЕКТУАЛЬНЫЕ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ВОЗМОЖНОСТИ ШКОЛЬНИКОВ  ПРИ  ПОДГОТОВКЕ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  СДАЧЕ ЭКЗАМЕНОВ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4" name="Рисунок 3" descr="KtMsQIGc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1280" y="230644"/>
            <a:ext cx="6299835" cy="432393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69692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93371" y="809898"/>
            <a:ext cx="10302241" cy="5564777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lnSpc>
                <a:spcPct val="160000"/>
              </a:lnSpc>
              <a:buNone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 время стресса происходит сильное обезвоживание организма. Это связано с тем, что нервные процессы происходят на основе электрохимических реакций, а для них необходимо достаточное количество жидкости. Ее недостаток резко снижает скорость нервных процессов. Следовательно, перед экзаменом или во время него целесообразно выпить не­сколько глотков воды.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антистрессовых целях воду пьют за 20 минут до или через 30 минут после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еды. Лучше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всего подходит минеральная вода, ибо она содержит ионы калия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натрия, участвующие в электрохимических реакциях. Можно пить просто чистую воду или зеленый чай. Все остальные напитки с этой точки зрения бесполезны или вредны. В сладкую газированную воду добавляют вещества, ускоряющие обезвоживание. Для того чтобы расщепить соки, тоже требуется вода. Чай и кофе лишь создают иллюзию работоспособности.</a:t>
            </a:r>
          </a:p>
          <a:p>
            <a:pPr marL="0" indent="0" algn="ctr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75470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23999" y="1288869"/>
            <a:ext cx="10241869" cy="4484914"/>
          </a:xfrm>
        </p:spPr>
        <p:txBody>
          <a:bodyPr>
            <a:normAutofit fontScale="92500"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Вторая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проблема, с которой сталкиваются школьники, попавшие в стрессовую ситуацию, — это 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нарушение гармоничной работы левого и правого полушарий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Если доминирует одно из них — правое (образное) или левое (логическое), то у человека снижается способность оптимально решать стоящие перед ним задачи. Но можно восстановить гармонию или приблизиться к ней. Известно, что правое полушарие управляет левой половиной тела, а левое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полушарие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правой половиной. Эта связь действует в обоих направлениях, поэтому координация обеих частей тела приводит к координации полушарий мозга.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25985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36914" y="548640"/>
            <a:ext cx="10686007" cy="5860868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Физическое упражнение, влияющее на гармонизацию работы левого и правого полушарий, называется 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«перекрест­ный шаг» 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проводится следующим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образом. Имитируем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ходьбу на месте, поднимая колено чуть выше, чем обычно. Можно сделать это сидя, приподнимая ногу на носок, навстречу руке. Каждый раз, когда колено находится в наивысшей точке, кладем на него противоположную руку. Одним словом, соприкасаются то левое колено с правой рукой,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правое колено с левой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рукой.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Обязательное </a:t>
            </a: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условие выполнения этого упражнения — двигаться не быстро, а в удобном темпе и с удовольствием.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Если нет возможности сделать «перекрестный шаг», а ситуация требует немедленной сосредоточенности, то можно применить следующий прием: нарисовать на чистом листе бумаги 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косой крест, похожий на букву «X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», и несколько минут созерцать его. Эффект будет слабее, чем от физических упражнений, однако поможет согласованности работы левого и правого полушарий.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90425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331</TotalTime>
  <Words>1126</Words>
  <Application>Microsoft Office PowerPoint</Application>
  <PresentationFormat>Широкоэкранный</PresentationFormat>
  <Paragraphs>60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2" baseType="lpstr">
      <vt:lpstr>Arial</vt:lpstr>
      <vt:lpstr>Century Gothic</vt:lpstr>
      <vt:lpstr>Times New Roman</vt:lpstr>
      <vt:lpstr>Wingdings 3</vt:lpstr>
      <vt:lpstr>Легкий дым</vt:lpstr>
      <vt:lpstr>Рекомендации психолога учителям при подготовке к экзаменам  </vt:lpstr>
      <vt:lpstr>Как помочь ученикам в процессе подготовки к экзаменам.</vt:lpstr>
      <vt:lpstr>Презентация PowerPoint</vt:lpstr>
      <vt:lpstr>Как можно это сделать?</vt:lpstr>
      <vt:lpstr>Презентация PowerPoint</vt:lpstr>
      <vt:lpstr>ПРИЕМЫ,   МОБИЛИЗУЮЩИЕ  ИНТЕЛЛЕКТУАЛЬНЫЕ ВОЗМОЖНОСТИ ШКОЛЬНИКОВ  ПРИ  ПОДГОТОВКЕ И  СДАЧЕ ЭКЗАМЕНОВ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  ДЕЯТЕЛЬНОСТЬ МОЗГА И ПИТАНИЕ </vt:lpstr>
      <vt:lpstr>Презентация PowerPoint</vt:lpstr>
      <vt:lpstr>Улучшить память:</vt:lpstr>
      <vt:lpstr>Сконцентрировать внимание:</vt:lpstr>
      <vt:lpstr>Успешно грызть гранить науки: </vt:lpstr>
      <vt:lpstr>Наши эмоции!!!!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ученический</dc:creator>
  <cp:lastModifiedBy>RePack by Diakov</cp:lastModifiedBy>
  <cp:revision>19</cp:revision>
  <dcterms:created xsi:type="dcterms:W3CDTF">2018-09-25T01:39:57Z</dcterms:created>
  <dcterms:modified xsi:type="dcterms:W3CDTF">2018-10-01T03:41:41Z</dcterms:modified>
</cp:coreProperties>
</file>